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4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>
      <p:cViewPr varScale="1">
        <p:scale>
          <a:sx n="86" d="100"/>
          <a:sy n="86" d="100"/>
        </p:scale>
        <p:origin x="1339" y="5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>
            <a:normAutofit/>
          </a:bodyPr>
          <a:lstStyle>
            <a:lvl1pPr>
              <a:defRPr sz="28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nl-NL"/>
              <a:t>Klik om de stijl te bewerken</a:t>
            </a:r>
            <a:endParaRPr lang="nl-NL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/>
              <a:t>Klik om de ondertitelstijl van het model te bewerken</a:t>
            </a:r>
            <a:endParaRPr lang="nl-NL" dirty="0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DFED390-F77C-4CDE-BB93-EE6416285244}" type="datetimeFigureOut">
              <a:rPr lang="nl-NL" smtClean="0"/>
              <a:pPr/>
              <a:t>2-9-2020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53308CA-A037-474B-AA6E-6C7C048F3532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61927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DFED390-F77C-4CDE-BB93-EE6416285244}" type="datetimeFigureOut">
              <a:rPr lang="nl-NL" smtClean="0"/>
              <a:pPr/>
              <a:t>2-9-2020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53308CA-A037-474B-AA6E-6C7C048F3532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727192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979712" y="332656"/>
            <a:ext cx="6645424" cy="648072"/>
          </a:xfrm>
        </p:spPr>
        <p:txBody>
          <a:bodyPr>
            <a:noAutofit/>
          </a:bodyPr>
          <a:lstStyle>
            <a:lvl1pPr algn="r">
              <a:defRPr sz="2800" b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nl-NL"/>
              <a:t>Klik om de stijl te bewerken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2051720" y="1196752"/>
            <a:ext cx="6635080" cy="4929411"/>
          </a:xfrm>
        </p:spPr>
        <p:txBody>
          <a:bodyPr>
            <a:normAutofit/>
          </a:bodyPr>
          <a:lstStyle>
            <a:lvl1pPr>
              <a:defRPr sz="2800">
                <a:latin typeface="Arial" pitchFamily="34" charset="0"/>
                <a:cs typeface="Arial" pitchFamily="34" charset="0"/>
              </a:defRPr>
            </a:lvl1pPr>
            <a:lvl2pPr>
              <a:defRPr sz="2400">
                <a:latin typeface="Arial" pitchFamily="34" charset="0"/>
                <a:cs typeface="Arial" pitchFamily="34" charset="0"/>
              </a:defRPr>
            </a:lvl2pPr>
            <a:lvl3pPr>
              <a:defRPr sz="2000">
                <a:latin typeface="Arial" pitchFamily="34" charset="0"/>
                <a:cs typeface="Arial" pitchFamily="34" charset="0"/>
              </a:defRPr>
            </a:lvl3pPr>
            <a:lvl4pPr>
              <a:defRPr sz="1800">
                <a:latin typeface="Arial" pitchFamily="34" charset="0"/>
                <a:cs typeface="Arial" pitchFamily="34" charset="0"/>
              </a:defRPr>
            </a:lvl4pPr>
            <a:lvl5pPr>
              <a:defRPr sz="1800"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NL" dirty="0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DFED390-F77C-4CDE-BB93-EE6416285244}" type="datetimeFigureOut">
              <a:rPr lang="nl-NL" smtClean="0"/>
              <a:pPr/>
              <a:t>2-9-2020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53308CA-A037-474B-AA6E-6C7C048F3532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676883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>
            <a:normAutofit/>
          </a:bodyPr>
          <a:lstStyle>
            <a:lvl1pPr algn="l">
              <a:defRPr sz="3600" b="1" cap="all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nl-NL"/>
              <a:t>Klik om de stijl te bewerken</a:t>
            </a:r>
            <a:endParaRPr lang="nl-NL" dirty="0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DFED390-F77C-4CDE-BB93-EE6416285244}" type="datetimeFigureOut">
              <a:rPr lang="nl-NL" smtClean="0"/>
              <a:pPr/>
              <a:t>2-9-2020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53308CA-A037-474B-AA6E-6C7C048F3532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573387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nl-NL"/>
              <a:t>Klik om de stijl te bewerken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>
                <a:latin typeface="Arial" pitchFamily="34" charset="0"/>
                <a:cs typeface="Arial" pitchFamily="34" charset="0"/>
              </a:defRPr>
            </a:lvl1pPr>
            <a:lvl2pPr>
              <a:defRPr sz="2400">
                <a:latin typeface="Arial" pitchFamily="34" charset="0"/>
                <a:cs typeface="Arial" pitchFamily="34" charset="0"/>
              </a:defRPr>
            </a:lvl2pPr>
            <a:lvl3pPr>
              <a:defRPr sz="2000">
                <a:latin typeface="Arial" pitchFamily="34" charset="0"/>
                <a:cs typeface="Arial" pitchFamily="34" charset="0"/>
              </a:defRPr>
            </a:lvl3pPr>
            <a:lvl4pPr>
              <a:defRPr sz="1800">
                <a:latin typeface="Arial" pitchFamily="34" charset="0"/>
                <a:cs typeface="Arial" pitchFamily="34" charset="0"/>
              </a:defRPr>
            </a:lvl4pPr>
            <a:lvl5pPr>
              <a:defRPr sz="1800">
                <a:latin typeface="Arial" pitchFamily="34" charset="0"/>
                <a:cs typeface="Arial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NL" dirty="0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>
                <a:latin typeface="Arial" pitchFamily="34" charset="0"/>
                <a:cs typeface="Arial" pitchFamily="34" charset="0"/>
              </a:defRPr>
            </a:lvl1pPr>
            <a:lvl2pPr>
              <a:defRPr sz="2400">
                <a:latin typeface="Arial" pitchFamily="34" charset="0"/>
                <a:cs typeface="Arial" pitchFamily="34" charset="0"/>
              </a:defRPr>
            </a:lvl2pPr>
            <a:lvl3pPr>
              <a:defRPr sz="2000">
                <a:latin typeface="Arial" pitchFamily="34" charset="0"/>
                <a:cs typeface="Arial" pitchFamily="34" charset="0"/>
              </a:defRPr>
            </a:lvl3pPr>
            <a:lvl4pPr>
              <a:defRPr sz="1800">
                <a:latin typeface="Arial" pitchFamily="34" charset="0"/>
                <a:cs typeface="Arial" pitchFamily="34" charset="0"/>
              </a:defRPr>
            </a:lvl4pPr>
            <a:lvl5pPr>
              <a:defRPr sz="1800">
                <a:latin typeface="Arial" pitchFamily="34" charset="0"/>
                <a:cs typeface="Arial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NL" dirty="0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DFED390-F77C-4CDE-BB93-EE6416285244}" type="datetimeFigureOut">
              <a:rPr lang="nl-NL" smtClean="0"/>
              <a:pPr/>
              <a:t>2-9-2020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53308CA-A037-474B-AA6E-6C7C048F3532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437833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nl-NL"/>
              <a:t>Klik om de stijl te bewerken</a:t>
            </a:r>
            <a:endParaRPr lang="nl-NL" dirty="0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DFED390-F77C-4CDE-BB93-EE6416285244}" type="datetimeFigureOut">
              <a:rPr lang="nl-NL" smtClean="0"/>
              <a:pPr/>
              <a:t>2-9-2020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53308CA-A037-474B-AA6E-6C7C048F3532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24101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DFED390-F77C-4CDE-BB93-EE6416285244}" type="datetimeFigureOut">
              <a:rPr lang="nl-NL" smtClean="0"/>
              <a:pPr/>
              <a:t>2-9-2020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53308CA-A037-474B-AA6E-6C7C048F3532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942562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8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DFED390-F77C-4CDE-BB93-EE6416285244}" type="datetimeFigureOut">
              <a:rPr lang="nl-NL" smtClean="0"/>
              <a:pPr/>
              <a:t>2-9-2020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53308CA-A037-474B-AA6E-6C7C048F3532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45927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/>
              <a:t>Klik op het pictogram als u een afbeelding wilt toevoegen</a:t>
            </a:r>
            <a:endParaRPr lang="nl-NL" dirty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DFED390-F77C-4CDE-BB93-EE6416285244}" type="datetimeFigureOut">
              <a:rPr lang="nl-NL" smtClean="0"/>
              <a:pPr/>
              <a:t>2-9-2020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53308CA-A037-474B-AA6E-6C7C048F3532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710616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nl-NL"/>
              <a:t>Klik om de stijl te bewerken</a:t>
            </a:r>
            <a:endParaRPr lang="nl-NL" dirty="0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DFED390-F77C-4CDE-BB93-EE6416285244}" type="datetimeFigureOut">
              <a:rPr lang="nl-NL" smtClean="0"/>
              <a:pPr/>
              <a:t>2-9-2020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53308CA-A037-474B-AA6E-6C7C048F3532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45501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FED390-F77C-4CDE-BB93-EE6416285244}" type="datetimeFigureOut">
              <a:rPr lang="nl-NL" smtClean="0"/>
              <a:t>2-9-2020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3308CA-A037-474B-AA6E-6C7C048F3532}" type="slidenum">
              <a:rPr lang="nl-NL" smtClean="0"/>
              <a:t>‹nr.›</a:t>
            </a:fld>
            <a:endParaRPr lang="nl-NL"/>
          </a:p>
        </p:txBody>
      </p:sp>
      <p:pic>
        <p:nvPicPr>
          <p:cNvPr id="8" name="Afbeelding 7"/>
          <p:cNvPicPr>
            <a:picLocks noChangeAspect="1"/>
          </p:cNvPicPr>
          <p:nvPr userDrawn="1"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85"/>
            <a:ext cx="9144000" cy="68566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64470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5" r:id="rId6"/>
    <p:sldLayoutId id="2147483656" r:id="rId7"/>
    <p:sldLayoutId id="2147483657" r:id="rId8"/>
    <p:sldLayoutId id="2147483658" r:id="rId9"/>
    <p:sldLayoutId id="2147483659" r:id="rId10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youtu.be/fogXEgzcomg" TargetMode="External"/><Relationship Id="rId2" Type="http://schemas.openxmlformats.org/officeDocument/2006/relationships/hyperlink" Target="https://youtu.be/YIWdiNMWhwI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youtu.be/rIhjhkXzSNE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edepot.wur.nl/55829" TargetMode="Externa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youtu.be/6MSkomz5ae8" TargetMode="External"/><Relationship Id="rId2" Type="http://schemas.openxmlformats.org/officeDocument/2006/relationships/hyperlink" Target="https://youtu.be/u27cP7N8Cus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hyperlink" Target="https://renecorsten.files.wordpress.com/2016/11/opgave-vwo-examen-biologie.png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Afbeelding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85"/>
            <a:ext cx="9144000" cy="6856629"/>
          </a:xfrm>
          <a:prstGeom prst="rect">
            <a:avLst/>
          </a:prstGeom>
        </p:spPr>
      </p:pic>
      <p:sp>
        <p:nvSpPr>
          <p:cNvPr id="4" name="Tekstvak 3"/>
          <p:cNvSpPr txBox="1"/>
          <p:nvPr/>
        </p:nvSpPr>
        <p:spPr>
          <a:xfrm>
            <a:off x="1619672" y="1701573"/>
            <a:ext cx="36004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800" dirty="0">
                <a:latin typeface="Arial" pitchFamily="34" charset="0"/>
                <a:cs typeface="Arial" pitchFamily="34" charset="0"/>
              </a:rPr>
              <a:t>Oogsten onder glas</a:t>
            </a:r>
          </a:p>
          <a:p>
            <a:r>
              <a:rPr lang="nl-NL" sz="2800" dirty="0">
                <a:latin typeface="Arial" pitchFamily="34" charset="0"/>
                <a:cs typeface="Arial" pitchFamily="34" charset="0"/>
              </a:rPr>
              <a:t>Oogsttijdstip </a:t>
            </a:r>
            <a:r>
              <a:rPr lang="nl-NL" sz="2800" dirty="0" err="1">
                <a:latin typeface="Arial" pitchFamily="34" charset="0"/>
                <a:cs typeface="Arial" pitchFamily="34" charset="0"/>
              </a:rPr>
              <a:t>hfd</a:t>
            </a:r>
            <a:r>
              <a:rPr lang="nl-NL" sz="2800" dirty="0">
                <a:latin typeface="Arial" pitchFamily="34" charset="0"/>
                <a:cs typeface="Arial" pitchFamily="34" charset="0"/>
              </a:rPr>
              <a:t> 1</a:t>
            </a:r>
          </a:p>
        </p:txBody>
      </p:sp>
    </p:spTree>
    <p:extLst>
      <p:ext uri="{BB962C8B-B14F-4D97-AF65-F5344CB8AC3E}">
        <p14:creationId xmlns:p14="http://schemas.microsoft.com/office/powerpoint/2010/main" val="42403001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nl-NL" dirty="0"/>
              <a:t>Plantkundige processen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Daglengte</a:t>
            </a:r>
          </a:p>
          <a:p>
            <a:pPr lvl="1"/>
            <a:r>
              <a:rPr lang="nl-NL" dirty="0"/>
              <a:t>Korte dag (lange nacht) plant 	</a:t>
            </a:r>
            <a:r>
              <a:rPr lang="nl-NL" dirty="0" err="1"/>
              <a:t>Fragaria</a:t>
            </a:r>
            <a:endParaRPr lang="nl-NL" dirty="0"/>
          </a:p>
          <a:p>
            <a:pPr lvl="1"/>
            <a:r>
              <a:rPr lang="nl-NL" dirty="0"/>
              <a:t>Lange dag plant</a:t>
            </a:r>
          </a:p>
          <a:p>
            <a:pPr marL="457200" lvl="1" indent="0">
              <a:buNone/>
            </a:pPr>
            <a:r>
              <a:rPr lang="nl-NL" dirty="0"/>
              <a:t>	</a:t>
            </a:r>
            <a:r>
              <a:rPr lang="nl-NL" dirty="0" err="1"/>
              <a:t>Calceolaria</a:t>
            </a:r>
            <a:endParaRPr lang="nl-NL" dirty="0"/>
          </a:p>
          <a:p>
            <a:pPr lvl="1"/>
            <a:r>
              <a:rPr lang="nl-NL" dirty="0"/>
              <a:t>Dag neutrale plant </a:t>
            </a:r>
          </a:p>
          <a:p>
            <a:pPr marL="457200" lvl="1" indent="0">
              <a:buNone/>
            </a:pPr>
            <a:r>
              <a:rPr lang="nl-NL" dirty="0"/>
              <a:t>	</a:t>
            </a:r>
            <a:r>
              <a:rPr lang="nl-NL" dirty="0" err="1"/>
              <a:t>Fragaria</a:t>
            </a:r>
            <a:endParaRPr lang="nl-NL" dirty="0"/>
          </a:p>
          <a:p>
            <a:pPr marL="0" indent="0">
              <a:buNone/>
            </a:pPr>
            <a:endParaRPr lang="nl-NL" dirty="0"/>
          </a:p>
        </p:txBody>
      </p:sp>
      <p:sp>
        <p:nvSpPr>
          <p:cNvPr id="4" name="AutoShape 2" descr="Afbeeldingsresultaat voor sla"/>
          <p:cNvSpPr>
            <a:spLocks noChangeAspect="1" noChangeArrowheads="1"/>
          </p:cNvSpPr>
          <p:nvPr/>
        </p:nvSpPr>
        <p:spPr bwMode="auto">
          <a:xfrm>
            <a:off x="-31750" y="-136525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nl-NL"/>
          </a:p>
        </p:txBody>
      </p:sp>
      <p:pic>
        <p:nvPicPr>
          <p:cNvPr id="5" name="Afbeelding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60032" y="3861574"/>
            <a:ext cx="4283968" cy="29137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02446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nl-NL" dirty="0"/>
              <a:t>Planthormonen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Slapende knoppen</a:t>
            </a:r>
          </a:p>
          <a:p>
            <a:r>
              <a:rPr lang="nl-NL" dirty="0">
                <a:hlinkClick r:id="rId2"/>
              </a:rPr>
              <a:t>Kiemrust</a:t>
            </a:r>
            <a:endParaRPr lang="nl-NL" dirty="0"/>
          </a:p>
          <a:p>
            <a:r>
              <a:rPr lang="nl-NL" dirty="0"/>
              <a:t>Auxine</a:t>
            </a:r>
          </a:p>
          <a:p>
            <a:r>
              <a:rPr lang="nl-NL" dirty="0">
                <a:hlinkClick r:id="rId3"/>
              </a:rPr>
              <a:t>Remstoffen</a:t>
            </a:r>
            <a:endParaRPr lang="nl-NL" dirty="0"/>
          </a:p>
          <a:p>
            <a:r>
              <a:rPr lang="nl-NL" dirty="0">
                <a:hlinkClick r:id="rId4"/>
              </a:rPr>
              <a:t>Ethyleen</a:t>
            </a:r>
            <a:r>
              <a:rPr lang="nl-NL" dirty="0"/>
              <a:t> </a:t>
            </a:r>
          </a:p>
          <a:p>
            <a:endParaRPr lang="nl-NL" dirty="0"/>
          </a:p>
          <a:p>
            <a:r>
              <a:rPr lang="nl-NL" dirty="0"/>
              <a:t>Maak de vragen van </a:t>
            </a:r>
            <a:r>
              <a:rPr lang="nl-NL" dirty="0" err="1"/>
              <a:t>hfd</a:t>
            </a:r>
            <a:r>
              <a:rPr lang="nl-NL" dirty="0"/>
              <a:t> 1.1 van de bundel oogsten onder glas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8325276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nl-NL" dirty="0"/>
              <a:t>Oogsttijdstip 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Rijpheid</a:t>
            </a:r>
          </a:p>
          <a:p>
            <a:r>
              <a:rPr lang="nl-NL" dirty="0"/>
              <a:t>Potplant verhouding</a:t>
            </a:r>
          </a:p>
          <a:p>
            <a:r>
              <a:rPr lang="nl-NL" dirty="0"/>
              <a:t>Plantbelasting</a:t>
            </a:r>
          </a:p>
          <a:p>
            <a:r>
              <a:rPr lang="nl-NL" dirty="0"/>
              <a:t>Opbrengst</a:t>
            </a:r>
          </a:p>
          <a:p>
            <a:r>
              <a:rPr lang="nl-NL" dirty="0"/>
              <a:t>Markt</a:t>
            </a:r>
          </a:p>
          <a:p>
            <a:r>
              <a:rPr lang="nl-NL" dirty="0"/>
              <a:t>Arbeid</a:t>
            </a:r>
          </a:p>
          <a:p>
            <a:pPr marL="0" indent="0">
              <a:buNone/>
            </a:pPr>
            <a:endParaRPr lang="nl-NL" dirty="0"/>
          </a:p>
        </p:txBody>
      </p:sp>
      <p:pic>
        <p:nvPicPr>
          <p:cNvPr id="1026" name="Picture 2" descr="Bloemen, Gele Bloemen, Freesia, Geel Freesia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263371"/>
            <a:ext cx="3909120" cy="26060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Afbeeldingsresultaat voor komkommerplant">
            <a:hlinkClick r:id="rId3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53168" y="0"/>
            <a:ext cx="2381250" cy="3095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272079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360B0AE-F9A9-40E9-B152-AC0DBF546F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nl-NL" dirty="0"/>
              <a:t>Oogstplanning 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44985235-F264-41CD-A1FC-B29A3F9AA51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Hoe is de </a:t>
            </a:r>
            <a:r>
              <a:rPr lang="nl-NL" dirty="0" err="1"/>
              <a:t>oogsplanning</a:t>
            </a:r>
            <a:r>
              <a:rPr lang="nl-NL" dirty="0"/>
              <a:t> van verschillende gewassen?</a:t>
            </a:r>
          </a:p>
          <a:p>
            <a:endParaRPr lang="nl-NL" dirty="0"/>
          </a:p>
          <a:p>
            <a:endParaRPr lang="nl-NL" dirty="0"/>
          </a:p>
          <a:p>
            <a:endParaRPr lang="nl-NL" dirty="0"/>
          </a:p>
          <a:p>
            <a:r>
              <a:rPr lang="nl-NL" dirty="0"/>
              <a:t>Maak de vragen en opdrachten van </a:t>
            </a:r>
            <a:r>
              <a:rPr lang="nl-NL" dirty="0" err="1"/>
              <a:t>hfd</a:t>
            </a:r>
            <a:r>
              <a:rPr lang="nl-NL" dirty="0"/>
              <a:t> 1.2</a:t>
            </a:r>
          </a:p>
          <a:p>
            <a:endParaRPr lang="nl-NL" dirty="0"/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4517849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nl-NL" dirty="0"/>
              <a:t>Kwaliteitseisen 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nl-NL" dirty="0"/>
              <a:t>Inwendig</a:t>
            </a:r>
          </a:p>
          <a:p>
            <a:r>
              <a:rPr lang="nl-NL" dirty="0"/>
              <a:t>Uitwendig</a:t>
            </a:r>
          </a:p>
          <a:p>
            <a:r>
              <a:rPr lang="nl-NL" dirty="0">
                <a:hlinkClick r:id="rId2"/>
              </a:rPr>
              <a:t>Vaasleven</a:t>
            </a:r>
            <a:endParaRPr lang="nl-NL" dirty="0"/>
          </a:p>
          <a:p>
            <a:r>
              <a:rPr lang="nl-NL" dirty="0"/>
              <a:t>Kwaliteitscontrole</a:t>
            </a:r>
          </a:p>
          <a:p>
            <a:endParaRPr lang="nl-NL" dirty="0"/>
          </a:p>
          <a:p>
            <a:r>
              <a:rPr lang="nl-NL" dirty="0"/>
              <a:t>Opslag producten</a:t>
            </a:r>
          </a:p>
          <a:p>
            <a:pPr lvl="1"/>
            <a:r>
              <a:rPr lang="nl-NL" dirty="0"/>
              <a:t>Na de oogst</a:t>
            </a:r>
          </a:p>
          <a:p>
            <a:pPr lvl="1"/>
            <a:r>
              <a:rPr lang="nl-NL" dirty="0"/>
              <a:t>Bij de winkel of consument</a:t>
            </a:r>
          </a:p>
          <a:p>
            <a:endParaRPr lang="nl-NL" dirty="0"/>
          </a:p>
          <a:p>
            <a:pPr marL="0" indent="0">
              <a:buNone/>
            </a:pPr>
            <a:r>
              <a:rPr lang="nl-NL" dirty="0"/>
              <a:t> </a:t>
            </a:r>
          </a:p>
          <a:p>
            <a:endParaRPr lang="nl-NL" dirty="0"/>
          </a:p>
        </p:txBody>
      </p:sp>
      <p:pic>
        <p:nvPicPr>
          <p:cNvPr id="6" name="Afbeelding 5">
            <a:hlinkClick r:id="rId3"/>
            <a:extLst>
              <a:ext uri="{FF2B5EF4-FFF2-40B4-BE49-F238E27FC236}">
                <a16:creationId xmlns:a16="http://schemas.microsoft.com/office/drawing/2014/main" id="{D80B2DCD-5B06-47D8-B263-83CB5A401C3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88586" y="0"/>
            <a:ext cx="2627784" cy="27570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59572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nl-NL" dirty="0"/>
              <a:t>Oogstomstandigheden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Ademhaling</a:t>
            </a:r>
          </a:p>
          <a:p>
            <a:r>
              <a:rPr lang="nl-NL" dirty="0"/>
              <a:t>Assimilatie </a:t>
            </a:r>
            <a:r>
              <a:rPr lang="nl-NL" dirty="0">
                <a:sym typeface="Wingdings" panose="05000000000000000000" pitchFamily="2" charset="2"/>
              </a:rPr>
              <a:t> ademhaling</a:t>
            </a:r>
          </a:p>
          <a:p>
            <a:endParaRPr lang="nl-NL" dirty="0"/>
          </a:p>
        </p:txBody>
      </p:sp>
      <p:pic>
        <p:nvPicPr>
          <p:cNvPr id="3074" name="Picture 2" descr="https://renecorsten.files.wordpress.com/2016/11/opgave-vwo-examen-biologie.png?w=300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6" y="3429000"/>
            <a:ext cx="7045885" cy="3429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493167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nl-NL" dirty="0"/>
              <a:t>Lesopdracht </a:t>
            </a:r>
            <a:r>
              <a:rPr lang="nl-NL"/>
              <a:t>en huiswerk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Bestudeer de inhoud en maak de opdrachten in de volgende wiki</a:t>
            </a:r>
          </a:p>
          <a:p>
            <a:endParaRPr lang="nl-NL" dirty="0"/>
          </a:p>
          <a:p>
            <a:r>
              <a:rPr lang="nl-NL" dirty="0"/>
              <a:t>maken.wikiwijs.nl/48352</a:t>
            </a:r>
          </a:p>
        </p:txBody>
      </p:sp>
    </p:spTree>
    <p:extLst>
      <p:ext uri="{BB962C8B-B14F-4D97-AF65-F5344CB8AC3E}">
        <p14:creationId xmlns:p14="http://schemas.microsoft.com/office/powerpoint/2010/main" val="515598940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lgemene powerpoint Sterk Merk 2014-2015.pptx" id="{00CBBA46-BF44-41D2-ACA5-835B31DC845C}" vid="{90BE0B73-40E1-4A2C-AA6C-067AE43913A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Algemene powerpoint Sterk Merk 2014-2015</Template>
  <TotalTime>431</TotalTime>
  <Words>114</Words>
  <Application>Microsoft Office PowerPoint</Application>
  <PresentationFormat>Diavoorstelling (4:3)</PresentationFormat>
  <Paragraphs>48</Paragraphs>
  <Slides>8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2</vt:i4>
      </vt:variant>
      <vt:variant>
        <vt:lpstr>Thema</vt:lpstr>
      </vt:variant>
      <vt:variant>
        <vt:i4>1</vt:i4>
      </vt:variant>
      <vt:variant>
        <vt:lpstr>Diatitels</vt:lpstr>
      </vt:variant>
      <vt:variant>
        <vt:i4>8</vt:i4>
      </vt:variant>
    </vt:vector>
  </HeadingPairs>
  <TitlesOfParts>
    <vt:vector size="11" baseType="lpstr">
      <vt:lpstr>Arial</vt:lpstr>
      <vt:lpstr>Calibri</vt:lpstr>
      <vt:lpstr>Kantoorthema</vt:lpstr>
      <vt:lpstr>PowerPoint-presentatie</vt:lpstr>
      <vt:lpstr>Plantkundige processen</vt:lpstr>
      <vt:lpstr>Planthormonen</vt:lpstr>
      <vt:lpstr>Oogsttijdstip </vt:lpstr>
      <vt:lpstr>Oogstplanning </vt:lpstr>
      <vt:lpstr>Kwaliteitseisen </vt:lpstr>
      <vt:lpstr>Oogstomstandigheden</vt:lpstr>
      <vt:lpstr>Lesopdracht en huiswerk</vt:lpstr>
    </vt:vector>
  </TitlesOfParts>
  <Company>Helicon Opleidingen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Lisette van den Boogaard</dc:creator>
  <cp:lastModifiedBy>Jan van den Langenberg</cp:lastModifiedBy>
  <cp:revision>17</cp:revision>
  <dcterms:created xsi:type="dcterms:W3CDTF">2018-01-25T13:12:22Z</dcterms:created>
  <dcterms:modified xsi:type="dcterms:W3CDTF">2020-09-02T20:01:55Z</dcterms:modified>
</cp:coreProperties>
</file>